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5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6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7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7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2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8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5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3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C4E2-7F4E-9743-8E22-07CE2AD5EF4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A5A8C-37B4-3D46-8B10-A66E31FE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835" y="130717"/>
            <a:ext cx="8329279" cy="646118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halkduster"/>
                <a:cs typeface="Chalkduster"/>
              </a:rPr>
              <a:t>PLEASE </a:t>
            </a:r>
            <a:r>
              <a:rPr lang="en-US" dirty="0" smtClean="0">
                <a:latin typeface="Chalkduster"/>
                <a:cs typeface="Chalkduster"/>
              </a:rPr>
              <a:t>LISTEN</a:t>
            </a:r>
            <a:br>
              <a:rPr lang="en-US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When I ask you to listen to me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and you start giving me advice,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you have not done what I asked.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When I ask you to listen to me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and you begin to tell me why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I shouldn’t feel that way,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you are trampling on my feelings.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When I ask you to listen to me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and you feel you have to do something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to solve my problem,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you have failed me,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strange as that may seem.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Listen! All I ask is that you listen.</a:t>
            </a:r>
            <a:br>
              <a:rPr lang="en-US" sz="2400" dirty="0" smtClean="0">
                <a:latin typeface="Chalkduster"/>
                <a:cs typeface="Chalkduster"/>
              </a:rPr>
            </a:br>
            <a:r>
              <a:rPr lang="en-US" sz="2400" dirty="0" smtClean="0">
                <a:latin typeface="Chalkduster"/>
                <a:cs typeface="Chalkduster"/>
              </a:rPr>
              <a:t>Don’t talk or do-just hear me.</a:t>
            </a:r>
            <a:endParaRPr lang="en-US" sz="24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24097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PLEASE LISTEN When I ask you to listen to me and you start giving me advice, you have not done what I asked. When I ask you to listen to me and you begin to tell me why I shouldn’t feel that way, you are trampling on my feelings. When I ask you to listen to me and you feel you have to do something to solve my problem, you have failed me, strange as that may seem. Listen! All I ask is that you listen. Don’t talk or do-just hear me.</vt:lpstr>
    </vt:vector>
  </TitlesOfParts>
  <Company>Holly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PLEASE LISTEN When I ask you to listen to me and you start giving me advice, you have not done what I asked. When I ask you to listen to me and you begin to tell me why I shouldn’t feel that way, you are trampling on my feelings. When I ask you to listen to me and you feel you have to do something to solve my problem, you have failed me, strange as that may seem. Listen! All I ask is that you listen. Don’t talk or do-just hear me.</dc:title>
  <dc:creator>sysadmin</dc:creator>
  <cp:lastModifiedBy>sysadmin</cp:lastModifiedBy>
  <cp:revision>2</cp:revision>
  <dcterms:created xsi:type="dcterms:W3CDTF">2015-07-29T15:51:21Z</dcterms:created>
  <dcterms:modified xsi:type="dcterms:W3CDTF">2015-07-29T16:18:06Z</dcterms:modified>
</cp:coreProperties>
</file>